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5" r:id="rId11"/>
    <p:sldId id="264" r:id="rId12"/>
  </p:sldIdLst>
  <p:sldSz cx="12192000" cy="6858000"/>
  <p:notesSz cx="6858000" cy="9144000"/>
  <p:defaultTextStyle>
    <a:defPPr rtl="0">
      <a:defRPr lang="hr-H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6623" autoAdjust="0"/>
  </p:normalViewPr>
  <p:slideViewPr>
    <p:cSldViewPr snapToGrid="0">
      <p:cViewPr>
        <p:scale>
          <a:sx n="81" d="100"/>
          <a:sy n="81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xmlns="" id="{CB7FFD1C-EC35-47FB-99A6-7DB7AEB095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315C0385-3F94-49E5-92F6-6A7D504ACD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C95D8-D229-4494-A9E8-C54B36F72E8F}" type="datetime1">
              <a:rPr lang="hr-HR" smtClean="0"/>
              <a:t>22.3.2023.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16CED8C0-FB3A-403C-BC92-82E26B4BC7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5214AD14-2E1F-465A-B53A-DCA0FE6EEA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75407-77E5-4D90-8C8C-E5CF620B5E8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69743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noProof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F8115-E020-4593-BAFF-DADF480FADC6}" type="datetime1">
              <a:rPr lang="hr-HR" smtClean="0"/>
              <a:pPr/>
              <a:t>22.3.2023.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noProof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A31F6-E7FD-4082-B555-7DC7A10C3EDD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4128158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A31F6-E7FD-4082-B555-7DC7A10C3EDD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681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Pravokutnik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rtlCol="0"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hr-HR" noProof="0"/>
              <a:t>Kliknite da biste uredili stil podnaslova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5FF9BA-8D8D-4D09-AE02-6597EB0FB03D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F08B77-2D74-48A8-9EEF-3EB4F4472B36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 rtlCol="0"/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>
          <a:xfrm>
            <a:off x="3867912" y="868680"/>
            <a:ext cx="7315200" cy="5120640"/>
          </a:xfrm>
        </p:spPr>
        <p:txBody>
          <a:bodyPr vert="eaVert" rtlCol="0" anchor="t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EACB4-FF79-4B34-AE60-11E684C5EB6A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dirty="0"/>
              <a:t>Kliknite da biste uredili stil naslova matrice</a:t>
            </a:r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17DA87-7E71-43A7-97B8-473481E1C78D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rtlCol="0"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3886200" y="4672584"/>
            <a:ext cx="7315200" cy="914400"/>
          </a:xfrm>
        </p:spPr>
        <p:txBody>
          <a:bodyPr rtlCol="0"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331D36-E23A-4E00-9604-C0DF494A8C5A}" type="datetime1">
              <a:rPr lang="hr-HR" noProof="0" smtClean="0"/>
              <a:t>22.3.2023.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 hasCustomPrompt="1"/>
          </p:nvPr>
        </p:nvSpPr>
        <p:spPr>
          <a:xfrm>
            <a:off x="3867912" y="868680"/>
            <a:ext cx="347472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7818120" y="868680"/>
            <a:ext cx="347472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8" name="Rezervirano mjesto za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D8DBD6-6333-4518-B631-FCBE1839649A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9" name="Rezervirano mjesto za podnožje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10" name="Rezervirano mjesto za broj slajd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slov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3867912" y="1023586"/>
            <a:ext cx="3474720" cy="80772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3867912" y="1930936"/>
            <a:ext cx="3474720" cy="402336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7818463" y="1023586"/>
            <a:ext cx="3474720" cy="813171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 hasCustomPrompt="1"/>
          </p:nvPr>
        </p:nvSpPr>
        <p:spPr>
          <a:xfrm>
            <a:off x="7818463" y="1930936"/>
            <a:ext cx="3474720" cy="402336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709682-7269-496D-A4C5-32D204488A29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11" name="Rezervirano mjesto za podnožje 1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12" name="Rezervirano mjesto za broj slajda 1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8B1E34-58C8-4B65-920D-D656F78DAF60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7" name="Rezervirano mjesto za podnožje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8" name="Rezervirano mjesto za broj slajd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7C7381-2D04-4E2B-9620-539279167838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rtlCol="0" anchor="b">
            <a:normAutofit/>
          </a:bodyPr>
          <a:lstStyle>
            <a:lvl1pPr>
              <a:defRPr sz="3200" b="0" baseline="0"/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>
          <a:xfrm>
            <a:off x="3867912" y="868680"/>
            <a:ext cx="731520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256032" y="3494176"/>
            <a:ext cx="2834640" cy="2321990"/>
          </a:xfrm>
        </p:spPr>
        <p:txBody>
          <a:bodyPr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8" name="Rezervirano mjesto za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584C40-1FB9-444D-994D-FE25B4C0F34F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9" name="Rezervirano mjesto za podnožje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10" name="Rezervirano mjesto za broj slajd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rtlCol="0" anchor="b">
            <a:normAutofit/>
          </a:bodyPr>
          <a:lstStyle>
            <a:lvl1pPr>
              <a:defRPr sz="3200" b="0"/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sli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/>
              <a:t>Kliknite ikonu da biste dodali sliku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256032" y="3493008"/>
            <a:ext cx="2834640" cy="2322576"/>
          </a:xfrm>
        </p:spPr>
        <p:txBody>
          <a:bodyPr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8" name="Rezervirano mjesto za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A8DE3B-1463-4107-B596-E1B19E7FADBC}" type="datetime1">
              <a:rPr lang="hr-HR" noProof="0" smtClean="0"/>
              <a:t>22.3.2023.</a:t>
            </a:fld>
            <a:endParaRPr lang="hr-HR" noProof="0"/>
          </a:p>
        </p:txBody>
      </p:sp>
      <p:sp>
        <p:nvSpPr>
          <p:cNvPr id="9" name="Rezervirano mjesto za podnožje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10" name="Rezervirano mjesto za broj slajd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8" name="Pravokutnik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D1E1E011-9C3B-4520-8CA8-A707C7071918}" type="datetime1">
              <a:rPr lang="hr-HR" noProof="0" smtClean="0"/>
              <a:t>22.3.2023.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rtl="0"/>
            <a:fld id="{4FAB73BC-B049-4115-A692-8D63A059BFB8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hr-HR" dirty="0"/>
              <a:t>Svjetski dan voda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hr-HR" dirty="0"/>
              <a:t>Robert Jelaska,prof </a:t>
            </a:r>
            <a:r>
              <a:rPr lang="hr-HR" dirty="0" smtClean="0"/>
              <a:t>tzk</a:t>
            </a:r>
          </a:p>
          <a:p>
            <a:pPr rtl="0"/>
            <a:r>
              <a:rPr lang="hr-HR" dirty="0" smtClean="0"/>
              <a:t>Stipe Šošo učenik  7b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9316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631EF2D-DCAF-7A44-0F87-0B736FE1F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8408"/>
            <a:ext cx="2947482" cy="4601183"/>
          </a:xfrm>
        </p:spPr>
        <p:txBody>
          <a:bodyPr/>
          <a:lstStyle/>
          <a:p>
            <a:r>
              <a:rPr lang="hr-HR" dirty="0"/>
              <a:t>Izvori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DCE2FCDF-9D7B-4EBD-0B46-4BF225247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4996542" cy="1687987"/>
          </a:xfrm>
        </p:spPr>
        <p:txBody>
          <a:bodyPr/>
          <a:lstStyle/>
          <a:p>
            <a:r>
              <a:rPr lang="hr-HR" dirty="0" err="1"/>
              <a:t>wikipedia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57792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162DF2A-64D1-4AA9-BA42-8A4063EAD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D7C1373-63AF-4A75-909E-990E05356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2F4AD318-2FB6-4C6E-931E-58E404FA1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A118E35-1CBF-4863-8497-F4DF1A166D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582" y="752748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6E187274-5DC2-4BE0-AF99-925D6D9735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87094" y="761999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3EC6FE-FEB7-09E2-7651-CC5E28097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9" y="1298448"/>
            <a:ext cx="7056444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900" spc="-100" dirty="0">
                <a:solidFill>
                  <a:schemeClr val="accent1"/>
                </a:solidFill>
              </a:rPr>
              <a:t>Hvala </a:t>
            </a:r>
            <a:r>
              <a:rPr lang="en-US" sz="5900" spc="-100" dirty="0" err="1">
                <a:solidFill>
                  <a:schemeClr val="accent1"/>
                </a:solidFill>
              </a:rPr>
              <a:t>vam</a:t>
            </a:r>
            <a:r>
              <a:rPr lang="en-US" sz="5900" spc="-100" dirty="0">
                <a:solidFill>
                  <a:schemeClr val="accent1"/>
                </a:solidFill>
              </a:rPr>
              <a:t> </a:t>
            </a:r>
            <a:r>
              <a:rPr lang="en-US" sz="5900" spc="-100" dirty="0" err="1">
                <a:solidFill>
                  <a:schemeClr val="accent1"/>
                </a:solidFill>
              </a:rPr>
              <a:t>na</a:t>
            </a:r>
            <a:r>
              <a:rPr lang="en-US" sz="5900" spc="-100" dirty="0">
                <a:solidFill>
                  <a:schemeClr val="accent1"/>
                </a:solidFill>
              </a:rPr>
              <a:t> </a:t>
            </a:r>
            <a:r>
              <a:rPr lang="en-US" sz="5900" spc="-100" dirty="0" err="1">
                <a:solidFill>
                  <a:schemeClr val="accent1"/>
                </a:solidFill>
              </a:rPr>
              <a:t>pažnji</a:t>
            </a:r>
          </a:p>
        </p:txBody>
      </p:sp>
    </p:spTree>
    <p:extLst>
      <p:ext uri="{BB962C8B-B14F-4D97-AF65-F5344CB8AC3E}">
        <p14:creationId xmlns:p14="http://schemas.microsoft.com/office/powerpoint/2010/main" val="8545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B4A1081-F2D1-40EB-B270-DF5646E1F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xmlns="" id="{DABAE711-AA3F-446C-AAF5-7651D05144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9119" y="863600"/>
            <a:ext cx="7194438" cy="5121275"/>
          </a:xfrm>
        </p:spPr>
      </p:pic>
    </p:spTree>
    <p:extLst>
      <p:ext uri="{BB962C8B-B14F-4D97-AF65-F5344CB8AC3E}">
        <p14:creationId xmlns:p14="http://schemas.microsoft.com/office/powerpoint/2010/main" val="44050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DA6E0A-8D12-472C-22D7-B2D1EAC02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svje</a:t>
            </a:r>
            <a:r>
              <a:rPr lang="hr-HR" dirty="0" err="1"/>
              <a:t>ts</a:t>
            </a:r>
            <a:r>
              <a:rPr lang="en-US" dirty="0" err="1"/>
              <a:t>ki</a:t>
            </a:r>
            <a:r>
              <a:rPr lang="en-US" dirty="0"/>
              <a:t> dan </a:t>
            </a:r>
            <a:r>
              <a:rPr lang="en-US" dirty="0" err="1"/>
              <a:t>vod</a:t>
            </a:r>
            <a:r>
              <a:rPr lang="hr-HR" dirty="0"/>
              <a:t>a?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47A9D2-8B98-050B-14B0-8CF26AC5E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222065" cy="2449987"/>
          </a:xfrm>
        </p:spPr>
        <p:txBody>
          <a:bodyPr/>
          <a:lstStyle/>
          <a:p>
            <a:r>
              <a:rPr lang="en-US" dirty="0" err="1"/>
              <a:t>Obilježava</a:t>
            </a:r>
            <a:r>
              <a:rPr lang="en-US" dirty="0"/>
              <a:t> se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godine</a:t>
            </a:r>
          </a:p>
          <a:p>
            <a:r>
              <a:rPr lang="en-US" dirty="0"/>
              <a:t>22.ožujka</a:t>
            </a:r>
          </a:p>
          <a:p>
            <a:r>
              <a:rPr lang="en-US" dirty="0" err="1"/>
              <a:t>Cilj</a:t>
            </a:r>
            <a:r>
              <a:rPr lang="en-US" dirty="0"/>
              <a:t> je da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shvate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vode</a:t>
            </a: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xmlns="" id="{24726BF2-CE46-2C74-09FC-E93DDEDE8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315" y="3543906"/>
            <a:ext cx="3952877" cy="219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70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8D4F69-4803-D926-6E5C-53C401EAE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Zašto</a:t>
            </a:r>
            <a:r>
              <a:rPr lang="en-US" dirty="0"/>
              <a:t> je </a:t>
            </a:r>
            <a:r>
              <a:rPr lang="en-US" dirty="0" err="1"/>
              <a:t>voda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hr-HR" dirty="0"/>
              <a:t>?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C9A05F-4614-531D-1344-8EC8E61E9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6641494" cy="2564892"/>
          </a:xfrm>
        </p:spPr>
        <p:txBody>
          <a:bodyPr>
            <a:normAutofit fontScale="92500"/>
          </a:bodyPr>
          <a:lstStyle/>
          <a:p>
            <a:r>
              <a:rPr lang="hr-HR" dirty="0"/>
              <a:t>Cilj svjetskog dana vode je upozoriti i podići svijest o 2 milijarde ljudi koji žive bez pristupa pitkoj vodi s fokusom na podržavanje postizanja ciljeva UN-ove </a:t>
            </a:r>
            <a:r>
              <a:rPr lang="hr-HR" dirty="0" err="1"/>
              <a:t>Agende</a:t>
            </a:r>
            <a:r>
              <a:rPr lang="hr-HR" dirty="0"/>
              <a:t> 2030 održivih razvoja</a:t>
            </a:r>
          </a:p>
          <a:p>
            <a:r>
              <a:rPr lang="en-US" dirty="0"/>
              <a:t>Bez </a:t>
            </a:r>
            <a:r>
              <a:rPr lang="en-US" dirty="0" err="1"/>
              <a:t>vode</a:t>
            </a:r>
            <a:r>
              <a:rPr lang="en-US" dirty="0"/>
              <a:t> ne bi </a:t>
            </a:r>
            <a:r>
              <a:rPr lang="en-US" dirty="0" err="1"/>
              <a:t>mogli</a:t>
            </a:r>
            <a:r>
              <a:rPr lang="hr-HR" dirty="0"/>
              <a:t> živjeti</a:t>
            </a:r>
            <a:endParaRPr lang="en-US" dirty="0" err="1"/>
          </a:p>
          <a:p>
            <a:r>
              <a:rPr lang="en-US" dirty="0" err="1"/>
              <a:t>Sve</a:t>
            </a:r>
            <a:r>
              <a:rPr lang="en-US" dirty="0"/>
              <a:t> je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pitke</a:t>
            </a:r>
            <a:r>
              <a:rPr lang="en-US" dirty="0"/>
              <a:t> </a:t>
            </a:r>
            <a:r>
              <a:rPr lang="en-US" dirty="0" err="1"/>
              <a:t>vode</a:t>
            </a:r>
          </a:p>
          <a:p>
            <a:r>
              <a:rPr lang="en-US" dirty="0"/>
              <a:t>Voda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70 </a:t>
            </a:r>
            <a:r>
              <a:rPr lang="en-US" dirty="0" err="1"/>
              <a:t>posto</a:t>
            </a:r>
            <a:r>
              <a:rPr lang="en-US" dirty="0"/>
              <a:t> </a:t>
            </a:r>
            <a:r>
              <a:rPr lang="en-US" dirty="0" err="1"/>
              <a:t>planeta</a:t>
            </a:r>
            <a:r>
              <a:rPr lang="en-US" dirty="0"/>
              <a:t> </a:t>
            </a:r>
            <a:r>
              <a:rPr lang="en-US" dirty="0" err="1"/>
              <a:t>Zemlje</a:t>
            </a:r>
          </a:p>
          <a:p>
            <a:r>
              <a:rPr lang="en-US" dirty="0" err="1"/>
              <a:t>Globalna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 </a:t>
            </a:r>
            <a:r>
              <a:rPr lang="en-US" dirty="0" err="1"/>
              <a:t>vode</a:t>
            </a: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xmlns="" id="{1C4657F6-D23A-4C63-3F12-3DCA8B2B3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9660" y="3535210"/>
            <a:ext cx="542925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5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9790C0-FFE9-1CD9-1898-1B7F37DAB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021836-3BE1-73A3-CA40-035C959AC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5819018" cy="2268559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Skoro sva tekuća slatka voda na svijetu je podzemna voda. Život bez nje nije moguć, primjerice 20% tijela podzemnih voda Europske unije (EU) premašuje EU standarde o dobroj kvaliteti vode zbog zagađenja iz poljoprivrede.</a:t>
            </a:r>
          </a:p>
          <a:p>
            <a:r>
              <a:rPr lang="en-US" dirty="0" err="1"/>
              <a:t>Voda</a:t>
            </a:r>
            <a:r>
              <a:rPr lang="en-US" dirty="0"/>
              <a:t> je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 </a:t>
            </a:r>
          </a:p>
          <a:p>
            <a:r>
              <a:rPr lang="en-US" dirty="0"/>
              <a:t>Bez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živjeti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do 48sati</a:t>
            </a:r>
          </a:p>
          <a:p>
            <a:r>
              <a:rPr lang="en-US" dirty="0" err="1"/>
              <a:t>Preporu</a:t>
            </a:r>
            <a:r>
              <a:rPr lang="hr-HR" dirty="0"/>
              <a:t>č</a:t>
            </a:r>
            <a:r>
              <a:rPr lang="en-US" dirty="0"/>
              <a:t>a se da </a:t>
            </a:r>
            <a:r>
              <a:rPr lang="en-US" dirty="0" err="1"/>
              <a:t>dnevno</a:t>
            </a:r>
            <a:r>
              <a:rPr lang="en-US" dirty="0"/>
              <a:t> </a:t>
            </a:r>
            <a:r>
              <a:rPr lang="en-US" dirty="0" err="1"/>
              <a:t>konzumiramo</a:t>
            </a:r>
            <a:r>
              <a:rPr lang="en-US" dirty="0"/>
              <a:t> 8 </a:t>
            </a:r>
            <a:r>
              <a:rPr lang="en-US" dirty="0" err="1"/>
              <a:t>čaša</a:t>
            </a:r>
            <a:r>
              <a:rPr lang="en-US" dirty="0"/>
              <a:t> </a:t>
            </a:r>
            <a:r>
              <a:rPr lang="en-US" dirty="0" err="1"/>
              <a:t>vode</a:t>
            </a:r>
            <a:endParaRPr lang="en-US" dirty="0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xmlns="" id="{10D38829-6C9A-C087-EC94-C992C19CC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0096" y="3132667"/>
            <a:ext cx="4454073" cy="296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19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B1353-EFE8-EE45-DD7D-48559A611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8408"/>
            <a:ext cx="2947482" cy="4601183"/>
          </a:xfrm>
        </p:spPr>
        <p:txBody>
          <a:bodyPr/>
          <a:lstStyle/>
          <a:p>
            <a:r>
              <a:rPr lang="en-US" dirty="0"/>
              <a:t>Kako </a:t>
            </a:r>
            <a:r>
              <a:rPr lang="en-US" dirty="0" err="1"/>
              <a:t>obilježiti</a:t>
            </a:r>
            <a:r>
              <a:rPr lang="en-US" dirty="0"/>
              <a:t> </a:t>
            </a:r>
            <a:r>
              <a:rPr lang="en-US" dirty="0" err="1"/>
              <a:t>svjetski</a:t>
            </a:r>
            <a:r>
              <a:rPr lang="en-US" dirty="0"/>
              <a:t> dan </a:t>
            </a:r>
            <a:r>
              <a:rPr lang="en-US" dirty="0" err="1"/>
              <a:t>vod</a:t>
            </a:r>
            <a:r>
              <a:rPr lang="hr-HR" dirty="0"/>
              <a:t>a?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3849F3-136A-E57C-93C6-0542C047F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6605208" cy="2849130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čuvati</a:t>
            </a:r>
            <a:r>
              <a:rPr lang="en-US" dirty="0"/>
              <a:t> </a:t>
            </a:r>
            <a:r>
              <a:rPr lang="en-US" dirty="0" err="1"/>
              <a:t>vodu</a:t>
            </a:r>
            <a:endParaRPr lang="en-US" dirty="0"/>
          </a:p>
          <a:p>
            <a:r>
              <a:rPr lang="hr-HR" dirty="0"/>
              <a:t>Potaknuti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ljude</a:t>
            </a:r>
            <a:r>
              <a:rPr lang="en-US" dirty="0"/>
              <a:t> da </a:t>
            </a:r>
            <a:r>
              <a:rPr lang="hr-HR" dirty="0"/>
              <a:t>č</a:t>
            </a:r>
            <a:r>
              <a:rPr lang="en-US" dirty="0" err="1"/>
              <a:t>ine</a:t>
            </a:r>
            <a:r>
              <a:rPr lang="en-US" dirty="0"/>
              <a:t> </a:t>
            </a:r>
            <a:r>
              <a:rPr lang="en-US" dirty="0" err="1"/>
              <a:t>isto</a:t>
            </a:r>
            <a:endParaRPr lang="en-US" dirty="0"/>
          </a:p>
          <a:p>
            <a:r>
              <a:rPr lang="hr-HR" dirty="0"/>
              <a:t>Podržati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hr-HR" dirty="0"/>
              <a:t>očuvanju </a:t>
            </a:r>
            <a:r>
              <a:rPr lang="en-US" dirty="0" err="1"/>
              <a:t>vode</a:t>
            </a:r>
            <a:endParaRPr lang="en-US" dirty="0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xmlns="" id="{983CA6BD-2436-B17C-4D84-5F2071E6F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506" y="3038927"/>
            <a:ext cx="3472542" cy="325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3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9A6F37-F101-A0A2-8123-06B987EA5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obilježavanja</a:t>
            </a:r>
            <a:r>
              <a:rPr lang="en-US" dirty="0"/>
              <a:t> </a:t>
            </a:r>
            <a:r>
              <a:rPr lang="hr-HR" dirty="0" err="1"/>
              <a:t>s</a:t>
            </a:r>
            <a:r>
              <a:rPr lang="en-US" dirty="0" err="1" smtClean="0"/>
              <a:t>vjetskog</a:t>
            </a:r>
            <a:r>
              <a:rPr lang="en-US" dirty="0" smtClean="0"/>
              <a:t> </a:t>
            </a:r>
            <a:r>
              <a:rPr lang="en-US" dirty="0"/>
              <a:t>dana </a:t>
            </a:r>
            <a:r>
              <a:rPr lang="en-US" dirty="0" err="1"/>
              <a:t>vod</a:t>
            </a:r>
            <a:r>
              <a:rPr lang="hr-HR" dirty="0"/>
              <a:t>a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CFD8EE-167D-69E7-7B89-B123E9537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6472161" cy="2679797"/>
          </a:xfrm>
        </p:spPr>
        <p:txBody>
          <a:bodyPr/>
          <a:lstStyle/>
          <a:p>
            <a:r>
              <a:rPr lang="hr-HR" dirty="0"/>
              <a:t>Također, cilj je usmjerenja  važnosti vode i podizanje svijesti o 2,2 milijarde ljudi koji nemaju pristup sigurnoj vodi.</a:t>
            </a:r>
          </a:p>
          <a:p>
            <a:r>
              <a:rPr lang="en-US" dirty="0" err="1"/>
              <a:t>Podsjetnik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globalnu</a:t>
            </a:r>
            <a:r>
              <a:rPr lang="en-US" dirty="0"/>
              <a:t> </a:t>
            </a:r>
            <a:r>
              <a:rPr lang="en-US" dirty="0" err="1"/>
              <a:t>krizu</a:t>
            </a:r>
            <a:endParaRPr lang="en-US" dirty="0"/>
          </a:p>
          <a:p>
            <a:r>
              <a:rPr lang="en-US" dirty="0"/>
              <a:t>Taj dan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usmjerava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 </a:t>
            </a:r>
            <a:r>
              <a:rPr lang="en-US" dirty="0" err="1"/>
              <a:t>vode</a:t>
            </a:r>
            <a:endParaRPr lang="en-US" dirty="0"/>
          </a:p>
          <a:p>
            <a:endParaRPr lang="en-US" dirty="0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xmlns="" id="{809B66F1-CBF9-8D5C-1277-554E5C54D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714" y="3004364"/>
            <a:ext cx="6180805" cy="347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20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8DF3E4-6045-5EF7-541F-7681DCDCA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svjetskog</a:t>
            </a:r>
            <a:r>
              <a:rPr lang="en-US" dirty="0"/>
              <a:t> dana </a:t>
            </a:r>
            <a:r>
              <a:rPr lang="en-US" dirty="0" err="1"/>
              <a:t>vod</a:t>
            </a:r>
            <a:r>
              <a:rPr lang="hr-HR" dirty="0"/>
              <a:t>a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71D61C-2937-66BB-97E3-0F586E6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6399589" cy="2824940"/>
          </a:xfrm>
        </p:spPr>
        <p:txBody>
          <a:bodyPr/>
          <a:lstStyle/>
          <a:p>
            <a:r>
              <a:rPr lang="hr-HR" b="1" dirty="0"/>
              <a:t>Voda je jedno od pet prirodnih bogatstva, prema podacima UN-a, čak dvije milijarde ljudi u svijetu, odnosno svaki četvrti stanovnik, ne može računati na čistu vodu,</a:t>
            </a:r>
            <a:r>
              <a:rPr lang="hr-HR" dirty="0"/>
              <a:t> </a:t>
            </a:r>
            <a:r>
              <a:rPr lang="hr-HR" b="1" dirty="0"/>
              <a:t>a Hrvatska zaista obiluje njome.</a:t>
            </a:r>
            <a:endParaRPr lang="hr-HR" dirty="0"/>
          </a:p>
          <a:p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za </a:t>
            </a:r>
            <a:r>
              <a:rPr lang="hr-HR" dirty="0"/>
              <a:t>očuvanje </a:t>
            </a:r>
            <a:r>
              <a:rPr lang="en-US" dirty="0" err="1"/>
              <a:t>vode</a:t>
            </a:r>
            <a:endParaRPr lang="en-US" dirty="0"/>
          </a:p>
          <a:p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hr-HR" dirty="0"/>
              <a:t>više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sudjeluje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xmlns="" id="{0DC55F58-AC1A-4DA6-C5D1-20F22656E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870" y="2690879"/>
            <a:ext cx="6398987" cy="382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97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A09FB6-B295-8411-2A0F-A4997D167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5E16A0-2944-12DB-81F4-D241A920A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5952065" cy="2195987"/>
          </a:xfrm>
        </p:spPr>
        <p:txBody>
          <a:bodyPr/>
          <a:lstStyle/>
          <a:p>
            <a:r>
              <a:rPr lang="hr-HR" dirty="0"/>
              <a:t>Voda je jako važna</a:t>
            </a:r>
          </a:p>
          <a:p>
            <a:r>
              <a:rPr lang="hr-HR" dirty="0"/>
              <a:t>Trebamo je očuvati</a:t>
            </a:r>
          </a:p>
          <a:p>
            <a:r>
              <a:rPr lang="hr-HR" dirty="0"/>
              <a:t>Možemo potaknuti ostale da čine isto</a:t>
            </a:r>
            <a:endParaRPr lang="en-US" dirty="0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xmlns="" id="{CCB1E4EB-C5AF-C95D-7E2D-E6973BFEC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7361" y="2829559"/>
            <a:ext cx="5903972" cy="382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59000"/>
      </p:ext>
    </p:extLst>
  </p:cSld>
  <p:clrMapOvr>
    <a:masterClrMapping/>
  </p:clrMapOvr>
</p:sld>
</file>

<file path=ppt/theme/theme1.xml><?xml version="1.0" encoding="utf-8"?>
<a:theme xmlns:a="http://schemas.openxmlformats.org/drawingml/2006/main" name="Okvir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10</TotalTime>
  <Words>202</Words>
  <Application>Microsoft Office PowerPoint</Application>
  <PresentationFormat>Custom</PresentationFormat>
  <Paragraphs>38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Okvir</vt:lpstr>
      <vt:lpstr>Svjetski dan voda</vt:lpstr>
      <vt:lpstr>PowerPoint Presentation</vt:lpstr>
      <vt:lpstr>Što je svjetski dan voda?</vt:lpstr>
      <vt:lpstr>Zašto je voda važna?</vt:lpstr>
      <vt:lpstr>PowerPoint Presentation</vt:lpstr>
      <vt:lpstr>Kako obilježiti svjetski dan voda?</vt:lpstr>
      <vt:lpstr>Značaj obilježavanja svjetskog dana voda</vt:lpstr>
      <vt:lpstr>Prednosti svjetskog dana voda</vt:lpstr>
      <vt:lpstr>Zaključak</vt:lpstr>
      <vt:lpstr>Izvori</vt:lpstr>
      <vt:lpstr>Hvala vam na pažnji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Robi</cp:lastModifiedBy>
  <cp:revision>106</cp:revision>
  <dcterms:created xsi:type="dcterms:W3CDTF">2023-03-18T13:49:27Z</dcterms:created>
  <dcterms:modified xsi:type="dcterms:W3CDTF">2023-03-22T13:04:57Z</dcterms:modified>
</cp:coreProperties>
</file>